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  <p:sldId id="261" r:id="rId6"/>
    <p:sldId id="262" r:id="rId7"/>
    <p:sldId id="264" r:id="rId8"/>
    <p:sldId id="265" r:id="rId9"/>
    <p:sldId id="266" r:id="rId10"/>
    <p:sldId id="267" r:id="rId11"/>
    <p:sldId id="263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658B-90A4-47E8-A5DC-F338A1E12152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219C-17CA-4EA5-A08F-330155568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17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658B-90A4-47E8-A5DC-F338A1E12152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219C-17CA-4EA5-A08F-330155568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522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658B-90A4-47E8-A5DC-F338A1E12152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219C-17CA-4EA5-A08F-330155568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74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658B-90A4-47E8-A5DC-F338A1E12152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219C-17CA-4EA5-A08F-330155568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13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658B-90A4-47E8-A5DC-F338A1E12152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219C-17CA-4EA5-A08F-330155568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1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658B-90A4-47E8-A5DC-F338A1E12152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219C-17CA-4EA5-A08F-330155568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39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658B-90A4-47E8-A5DC-F338A1E12152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219C-17CA-4EA5-A08F-330155568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67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658B-90A4-47E8-A5DC-F338A1E12152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219C-17CA-4EA5-A08F-330155568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57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658B-90A4-47E8-A5DC-F338A1E12152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219C-17CA-4EA5-A08F-330155568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24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658B-90A4-47E8-A5DC-F338A1E12152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219C-17CA-4EA5-A08F-330155568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60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658B-90A4-47E8-A5DC-F338A1E12152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219C-17CA-4EA5-A08F-330155568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17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7658B-90A4-47E8-A5DC-F338A1E12152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B219C-17CA-4EA5-A08F-330155568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7820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9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632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790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467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44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226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025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773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649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9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133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9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716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9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80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172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630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0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716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68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0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3480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2016-04-20T07:32:58Z</dcterms:created>
  <dcterms:modified xsi:type="dcterms:W3CDTF">2016-04-20T07:33:03Z</dcterms:modified>
</cp:coreProperties>
</file>